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36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0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67" autoAdjust="0"/>
    <p:restoredTop sz="94660"/>
  </p:normalViewPr>
  <p:slideViewPr>
    <p:cSldViewPr snapToGrid="0">
      <p:cViewPr>
        <p:scale>
          <a:sx n="67" d="100"/>
          <a:sy n="67" d="100"/>
        </p:scale>
        <p:origin x="144" y="-9192"/>
      </p:cViewPr>
      <p:guideLst>
        <p:guide orient="horz" pos="24192"/>
        <p:guide pos="14400"/>
        <p:guide pos="288"/>
        <p:guide pos="28512"/>
        <p:guide orient="horz" pos="3780"/>
        <p:guide orient="horz" pos="22536"/>
        <p:guide orient="horz" pos="23904"/>
        <p:guide orient="horz" pos="4158"/>
        <p:guide pos="9720"/>
        <p:guide pos="19080"/>
        <p:guide pos="9540"/>
        <p:guide pos="990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357538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94494" y="4043179"/>
            <a:ext cx="1582114" cy="1530429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812326" y="4176249"/>
            <a:ext cx="505278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5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35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44898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716252" y="6661215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716252" y="23148051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30601797" y="214171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57830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571499" y="3735743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Experimental Setup to gather data for fitting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5716250" y="15512707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(a) Eigenvalue plot (Re vs Imaginary of eigenvalues), (b) Quasistatic fit</a:t>
            </a:r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5744615" y="31751945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Koopman rollout vs real data. -&gt; train and test.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860998" y="1523999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Simulation with PID for quasistatic and for Koopman. Add real hardware data with PID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3964517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3FBA54BE-75E7-024D-9DB8-55D4308D59B2}"/>
              </a:ext>
            </a:extLst>
          </p:cNvPr>
          <p:cNvSpPr txBox="1"/>
          <p:nvPr/>
        </p:nvSpPr>
        <p:spPr>
          <a:xfrm>
            <a:off x="36370555" y="30323874"/>
            <a:ext cx="877794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ABEB2-3EB6-6D29-8178-3155630F415D}"/>
              </a:ext>
            </a:extLst>
          </p:cNvPr>
          <p:cNvSpPr/>
          <p:nvPr/>
        </p:nvSpPr>
        <p:spPr>
          <a:xfrm>
            <a:off x="15744616" y="7587056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7A27C1-4F80-6070-DC62-313A05978C35}"/>
              </a:ext>
            </a:extLst>
          </p:cNvPr>
          <p:cNvSpPr/>
          <p:nvPr/>
        </p:nvSpPr>
        <p:spPr>
          <a:xfrm>
            <a:off x="571499" y="29490976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26FFF-C5A0-1A50-5CB2-F3EA55A0C09A}"/>
              </a:ext>
            </a:extLst>
          </p:cNvPr>
          <p:cNvSpPr/>
          <p:nvPr/>
        </p:nvSpPr>
        <p:spPr>
          <a:xfrm>
            <a:off x="15744616" y="2400280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9967C67-DFE3-3B2E-5DD5-5AC6D4BF7A2F}"/>
              </a:ext>
            </a:extLst>
          </p:cNvPr>
          <p:cNvSpPr/>
          <p:nvPr/>
        </p:nvSpPr>
        <p:spPr>
          <a:xfrm>
            <a:off x="571499" y="25216066"/>
            <a:ext cx="14287499" cy="22099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27865853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Block/flow chart for Koopman to PID and for quasistatic to PID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20F97-F4F4-CD3F-ABAA-D3A35F8E262A}"/>
              </a:ext>
            </a:extLst>
          </p:cNvPr>
          <p:cNvSpPr/>
          <p:nvPr/>
        </p:nvSpPr>
        <p:spPr>
          <a:xfrm>
            <a:off x="30744671" y="757507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844103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844103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938636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1141424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238564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238564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952834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529141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592227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401216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973102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778</TotalTime>
  <Words>230</Words>
  <Application>Microsoft Macintosh PowerPoint</Application>
  <PresentationFormat>Custom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13</cp:revision>
  <dcterms:created xsi:type="dcterms:W3CDTF">2024-02-27T17:44:49Z</dcterms:created>
  <dcterms:modified xsi:type="dcterms:W3CDTF">2024-04-22T03:57:30Z</dcterms:modified>
</cp:coreProperties>
</file>

<file path=docProps/thumbnail.jpeg>
</file>